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5" r:id="rId1"/>
  </p:sldMasterIdLst>
  <p:notesMasterIdLst>
    <p:notesMasterId r:id="rId10"/>
  </p:notesMasterIdLst>
  <p:sldIdLst>
    <p:sldId id="256" r:id="rId2"/>
    <p:sldId id="257" r:id="rId3"/>
    <p:sldId id="259" r:id="rId4"/>
    <p:sldId id="264" r:id="rId5"/>
    <p:sldId id="262" r:id="rId6"/>
    <p:sldId id="263" r:id="rId7"/>
    <p:sldId id="265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.png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33A85D-1A49-419A-B745-81710F8FA3A4}" type="datetimeFigureOut">
              <a:rPr lang="pt-PT" smtClean="0"/>
              <a:t>24/10/2017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059AA-B492-4BBE-A30A-4F43F41E117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9340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ADEFB-412C-4662-8170-17666FFEE431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37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FD53-FE62-4299-94B5-3AC548760FD8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463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D6EEE-D7B7-4D1B-8D0F-FDDCC929E274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505900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79D0-9DC4-490E-A5CB-A3E896E3D3BC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481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2D1F-FC74-4D1F-AD59-B59B148CC82D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8051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013D8-E530-42EB-A155-E0ABA5792520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1636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B07D-FE71-41B1-88FD-C0BAE8B8E285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6674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622A7-F08A-4DE6-89AE-ACAD5C260E55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527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F4030-04DA-4C9C-977E-3AAA30866300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395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AD76F-608E-49BD-90E1-1375E8F42DF8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818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AD9E7-C254-411B-9BB0-DF43B1541FC9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70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78C2B-9AFC-4DE7-9ADC-426F00393CBE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66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58D4-87D2-4FF8-857B-90A34B2FED85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4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471C1-AB22-4AF4-B4F9-26587CBEC1F7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131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24CA-363F-4584-BB24-BAE0E65E21B7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529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2FAD-E38E-4A1B-80F0-AE20B80BAB92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563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6EF1C-1D70-4FB6-97EA-00B0254D03E1}" type="datetime1">
              <a:rPr lang="en-US" smtClean="0"/>
              <a:t>24-Oct-17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293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BDB8BD6B-8411-429C-B963-BD44D45E4CD9}"/>
                  </a:ext>
                </a:extLst>
              </p:cNvPr>
              <p:cNvSpPr>
                <a:spLocks noGrp="1"/>
              </p:cNvSpPr>
              <p:nvPr>
                <p:ph type="ctr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𝑛𝑑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Project Presentation</a:t>
                </a:r>
                <a:endParaRPr lang="pt-PT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BDB8BD6B-8411-429C-B963-BD44D45E4C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ctrTitle"/>
              </p:nvPr>
            </p:nvSpPr>
            <p:spPr>
              <a:blipFill>
                <a:blip r:embed="rId2"/>
                <a:stretch>
                  <a:fillRect r="-4239" b="-22509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ubtitle 2">
            <a:extLst>
              <a:ext uri="{FF2B5EF4-FFF2-40B4-BE49-F238E27FC236}">
                <a16:creationId xmlns:a16="http://schemas.microsoft.com/office/drawing/2014/main" id="{567064D4-64F9-4D36-B9E3-383BCBA94F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Shift</a:t>
            </a:r>
          </a:p>
          <a:p>
            <a:r>
              <a:rPr lang="en-US" dirty="0"/>
              <a:t>Tuesday, October 24, 2017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22B6C7-EEDB-4BE1-81D2-E5EF8BB50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150" y="8641"/>
            <a:ext cx="2465242" cy="174281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A19175-1E0E-40A9-A8C5-84125E7534A7}"/>
              </a:ext>
            </a:extLst>
          </p:cNvPr>
          <p:cNvSpPr txBox="1">
            <a:spLocks/>
          </p:cNvSpPr>
          <p:nvPr/>
        </p:nvSpPr>
        <p:spPr>
          <a:xfrm>
            <a:off x="2939884" y="5245387"/>
            <a:ext cx="5419463" cy="142497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/>
              <a:t>Group 7:</a:t>
            </a:r>
          </a:p>
          <a:p>
            <a:pPr marL="285750" indent="-285750" algn="l">
              <a:buFontTx/>
              <a:buChar char="-"/>
            </a:pPr>
            <a:r>
              <a:rPr lang="en-US" dirty="0" err="1"/>
              <a:t>Rúben</a:t>
            </a:r>
            <a:r>
              <a:rPr lang="en-US" dirty="0"/>
              <a:t> Tadeia, 75268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Manuel Moura, 75756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Pedro Falcão, 77063</a:t>
            </a:r>
          </a:p>
          <a:p>
            <a:pPr marL="285750" indent="-285750" algn="l">
              <a:buFontTx/>
              <a:buChar char="-"/>
            </a:pPr>
            <a:r>
              <a:rPr lang="en-US" sz="2600" b="1" dirty="0" err="1"/>
              <a:t>Davi</a:t>
            </a:r>
            <a:r>
              <a:rPr lang="en-US" sz="2600" b="1" dirty="0"/>
              <a:t> Mello, 89126</a:t>
            </a:r>
            <a:endParaRPr lang="pt-PT" sz="26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A815441-1C09-4D8C-9125-26EED03F8D33}"/>
              </a:ext>
            </a:extLst>
          </p:cNvPr>
          <p:cNvSpPr txBox="1">
            <a:spLocks/>
          </p:cNvSpPr>
          <p:nvPr/>
        </p:nvSpPr>
        <p:spPr>
          <a:xfrm>
            <a:off x="2408937" y="451454"/>
            <a:ext cx="6481356" cy="75328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Autonomous Systems</a:t>
            </a:r>
            <a:endParaRPr lang="pt-PT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778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1195-6886-4267-8F3D-6BB11F7E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666" y="474664"/>
            <a:ext cx="6735520" cy="1320800"/>
          </a:xfrm>
        </p:spPr>
        <p:txBody>
          <a:bodyPr/>
          <a:lstStyle/>
          <a:p>
            <a:r>
              <a:rPr lang="en-US" dirty="0"/>
              <a:t>Localization Project	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51DAA-6508-42BE-AA15-59C425825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L2 -&gt; EKF + LRF Localization</a:t>
            </a:r>
          </a:p>
          <a:p>
            <a:endParaRPr lang="en-US" dirty="0"/>
          </a:p>
          <a:p>
            <a:r>
              <a:rPr lang="en-US" dirty="0"/>
              <a:t>Extended Kalman Filter (EKF)</a:t>
            </a:r>
          </a:p>
          <a:p>
            <a:endParaRPr lang="en-US" dirty="0"/>
          </a:p>
          <a:p>
            <a:r>
              <a:rPr lang="en-US" dirty="0"/>
              <a:t>Laser Range Finder(LRF)</a:t>
            </a:r>
            <a:endParaRPr lang="pt-P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3C1D69-2E3E-4BFB-9E1A-0A1ABB02E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65242" cy="174281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027547-34CD-4427-AF1F-DA1310B49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600" smtClean="0"/>
              <a:pPr/>
              <a:t>2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33829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1195-6886-4267-8F3D-6BB11F7E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666" y="474664"/>
            <a:ext cx="6735520" cy="1320800"/>
          </a:xfrm>
        </p:spPr>
        <p:txBody>
          <a:bodyPr/>
          <a:lstStyle/>
          <a:p>
            <a:r>
              <a:rPr lang="en-US" dirty="0"/>
              <a:t>Laser Range Finder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51DAA-6508-42BE-AA15-59C425825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We have already some data from the laser range finder;</a:t>
            </a:r>
          </a:p>
          <a:p>
            <a:r>
              <a:rPr lang="en-US" dirty="0"/>
              <a:t>The laser has a maximum angle, a minimum angle and an increment angle, for distances extraction;</a:t>
            </a:r>
          </a:p>
          <a:p>
            <a:r>
              <a:rPr lang="en-US" dirty="0"/>
              <a:t>We are incrementing one degree each time, with the minimum of -90º and maximum of 90º.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3C1D69-2E3E-4BFB-9E1A-0A1ABB02E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65242" cy="174281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027547-34CD-4427-AF1F-DA1310B49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600" smtClean="0"/>
              <a:pPr/>
              <a:t>3</a:t>
            </a:fld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B56F68-B9E4-410D-82EC-228B93D27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663" y="4149976"/>
            <a:ext cx="891617" cy="88399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3764DA-AF61-43ED-A56F-5201C1ABA775}"/>
              </a:ext>
            </a:extLst>
          </p:cNvPr>
          <p:cNvSpPr txBox="1">
            <a:spLocks/>
          </p:cNvSpPr>
          <p:nvPr/>
        </p:nvSpPr>
        <p:spPr>
          <a:xfrm>
            <a:off x="3922182" y="5097256"/>
            <a:ext cx="2058244" cy="3018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/>
              <a:t>Image 1: Laser Range Finder</a:t>
            </a:r>
            <a:endParaRPr lang="pt-PT" sz="1100" dirty="0"/>
          </a:p>
        </p:txBody>
      </p:sp>
    </p:spTree>
    <p:extLst>
      <p:ext uri="{BB962C8B-B14F-4D97-AF65-F5344CB8AC3E}">
        <p14:creationId xmlns:p14="http://schemas.microsoft.com/office/powerpoint/2010/main" val="2274400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1195-6886-4267-8F3D-6BB11F7E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666" y="474664"/>
            <a:ext cx="6735520" cy="1320800"/>
          </a:xfrm>
        </p:spPr>
        <p:txBody>
          <a:bodyPr/>
          <a:lstStyle/>
          <a:p>
            <a:r>
              <a:rPr lang="en-US" dirty="0"/>
              <a:t>Robot Moving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51DAA-6508-42BE-AA15-59C425825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51" y="1343843"/>
            <a:ext cx="8596668" cy="388077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We were able to get the robot moving in the teleoperation mode;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3C1D69-2E3E-4BFB-9E1A-0A1ABB02E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65242" cy="174281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027547-34CD-4427-AF1F-DA1310B49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600" smtClean="0"/>
              <a:pPr/>
              <a:t>4</a:t>
            </a:fld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BA2412E-B884-4AC0-ACC1-7CEA3846A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002" y="2244912"/>
            <a:ext cx="4258651" cy="422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575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1195-6886-4267-8F3D-6BB11F7E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666" y="474664"/>
            <a:ext cx="6735520" cy="1320800"/>
          </a:xfrm>
        </p:spPr>
        <p:txBody>
          <a:bodyPr/>
          <a:lstStyle/>
          <a:p>
            <a:r>
              <a:rPr lang="en-US" dirty="0"/>
              <a:t>Planning</a:t>
            </a:r>
            <a:r>
              <a:rPr lang="en-US" sz="2000" dirty="0"/>
              <a:t>(1) </a:t>
            </a:r>
            <a:r>
              <a:rPr lang="en-US" dirty="0"/>
              <a:t>– October 10</a:t>
            </a:r>
            <a:endParaRPr lang="pt-P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3C1D69-2E3E-4BFB-9E1A-0A1ABB02E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65242" cy="1742816"/>
          </a:xfrm>
          <a:prstGeom prst="rect">
            <a:avLst/>
          </a:prstGeom>
        </p:spPr>
      </p:pic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E77BB9CE-3C74-4404-9242-F1806BD276D5}"/>
              </a:ext>
            </a:extLst>
          </p:cNvPr>
          <p:cNvSpPr txBox="1">
            <a:spLocks/>
          </p:cNvSpPr>
          <p:nvPr/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1600" smtClean="0"/>
              <a:pPr/>
              <a:t>5</a:t>
            </a:fld>
            <a:endParaRPr lang="en-US" sz="16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878693C-2CA7-470A-9595-4DBAC37B5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pPr algn="just"/>
            <a:r>
              <a:rPr lang="en-US" dirty="0"/>
              <a:t>Robot moving at least in a straight line;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Start getting information about the sensors;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Understanding ROS more deeply;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Testing localization algorithm;</a:t>
            </a:r>
          </a:p>
          <a:p>
            <a:pPr algn="just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195277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1195-6886-4267-8F3D-6BB11F7E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666" y="474664"/>
            <a:ext cx="6735520" cy="1320800"/>
          </a:xfrm>
        </p:spPr>
        <p:txBody>
          <a:bodyPr/>
          <a:lstStyle/>
          <a:p>
            <a:r>
              <a:rPr lang="en-US" dirty="0"/>
              <a:t>Planning</a:t>
            </a:r>
            <a:r>
              <a:rPr lang="en-US" sz="2000" dirty="0"/>
              <a:t>(2) </a:t>
            </a:r>
            <a:r>
              <a:rPr lang="en-US" dirty="0"/>
              <a:t>– October 24</a:t>
            </a:r>
            <a:endParaRPr lang="pt-P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3C1D69-2E3E-4BFB-9E1A-0A1ABB02E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65242" cy="1742816"/>
          </a:xfrm>
          <a:prstGeom prst="rect">
            <a:avLst/>
          </a:prstGeom>
        </p:spPr>
      </p:pic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E77BB9CE-3C74-4404-9242-F1806BD276D5}"/>
              </a:ext>
            </a:extLst>
          </p:cNvPr>
          <p:cNvSpPr txBox="1">
            <a:spLocks/>
          </p:cNvSpPr>
          <p:nvPr/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1600" smtClean="0"/>
              <a:pPr/>
              <a:t>6</a:t>
            </a:fld>
            <a:endParaRPr lang="en-US" sz="16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6832E21-52C6-40B8-8D21-4FDC39FCF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b="1" dirty="0"/>
              <a:t>Completed Tasks:</a:t>
            </a:r>
          </a:p>
          <a:p>
            <a:pPr lvl="1" algn="just"/>
            <a:r>
              <a:rPr lang="en-US" dirty="0"/>
              <a:t>Pioneer Robot working by Teleoperation;</a:t>
            </a:r>
          </a:p>
          <a:p>
            <a:pPr lvl="1" algn="just"/>
            <a:r>
              <a:rPr lang="en-US" dirty="0"/>
              <a:t>Running python scripts (with ROS);</a:t>
            </a:r>
          </a:p>
          <a:p>
            <a:pPr lvl="1" algn="just"/>
            <a:r>
              <a:rPr lang="en-US" dirty="0"/>
              <a:t>Obtaining laser values (in simulation mode);</a:t>
            </a:r>
          </a:p>
          <a:p>
            <a:pPr lvl="1" algn="just"/>
            <a:r>
              <a:rPr lang="en-US" dirty="0"/>
              <a:t>The Robot can drive by himself and avoiding obstacles according to scripts;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b="1" dirty="0"/>
              <a:t>In Progress:</a:t>
            </a:r>
          </a:p>
          <a:p>
            <a:pPr lvl="1" algn="just"/>
            <a:r>
              <a:rPr lang="en-US" dirty="0"/>
              <a:t>Obtaining laser values in buffer;</a:t>
            </a:r>
          </a:p>
          <a:p>
            <a:pPr lvl="1" algn="just"/>
            <a:r>
              <a:rPr lang="en-US" dirty="0"/>
              <a:t>Correction of some possible errors;</a:t>
            </a:r>
          </a:p>
          <a:p>
            <a:pPr lvl="1" algn="just"/>
            <a:r>
              <a:rPr lang="en-US" dirty="0"/>
              <a:t>Create and test the localization algorithm;</a:t>
            </a:r>
          </a:p>
          <a:p>
            <a:pPr lvl="1" algn="just"/>
            <a:r>
              <a:rPr lang="en-US" dirty="0"/>
              <a:t>View the position of the robot in a virtual map.</a:t>
            </a:r>
          </a:p>
          <a:p>
            <a:pPr algn="just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47081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1195-6886-4267-8F3D-6BB11F7E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666" y="474664"/>
            <a:ext cx="6735520" cy="1320800"/>
          </a:xfrm>
        </p:spPr>
        <p:txBody>
          <a:bodyPr/>
          <a:lstStyle/>
          <a:p>
            <a:r>
              <a:rPr lang="en-US" dirty="0"/>
              <a:t>Next Evaluation – November 7</a:t>
            </a:r>
            <a:endParaRPr lang="pt-P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3C1D69-2E3E-4BFB-9E1A-0A1ABB02E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65242" cy="1742816"/>
          </a:xfrm>
          <a:prstGeom prst="rect">
            <a:avLst/>
          </a:prstGeom>
        </p:spPr>
      </p:pic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E77BB9CE-3C74-4404-9242-F1806BD276D5}"/>
              </a:ext>
            </a:extLst>
          </p:cNvPr>
          <p:cNvSpPr txBox="1">
            <a:spLocks/>
          </p:cNvSpPr>
          <p:nvPr/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1600" smtClean="0"/>
              <a:pPr/>
              <a:t>7</a:t>
            </a:fld>
            <a:endParaRPr lang="en-US" sz="16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6832E21-52C6-40B8-8D21-4FDC39FCF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pPr algn="just"/>
            <a:r>
              <a:rPr lang="en-US" dirty="0"/>
              <a:t>Testing algorithm with the Extended Kalman Filter;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Test the algorithm without Extended Kalman Filter to get some measure of the errors (from odometry and laser range finder);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Do some experiments in different scenarios;</a:t>
            </a:r>
          </a:p>
          <a:p>
            <a:pPr algn="just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594036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1195-6886-4267-8F3D-6BB11F7E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666" y="474664"/>
            <a:ext cx="6735520" cy="1320800"/>
          </a:xfrm>
        </p:spPr>
        <p:txBody>
          <a:bodyPr/>
          <a:lstStyle/>
          <a:p>
            <a:r>
              <a:rPr lang="en-US" dirty="0"/>
              <a:t>Questions</a:t>
            </a:r>
            <a:endParaRPr lang="pt-P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3C1D69-2E3E-4BFB-9E1A-0A1ABB02E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65242" cy="1742816"/>
          </a:xfrm>
          <a:prstGeom prst="rect">
            <a:avLst/>
          </a:prstGeom>
        </p:spPr>
      </p:pic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E77BB9CE-3C74-4404-9242-F1806BD276D5}"/>
              </a:ext>
            </a:extLst>
          </p:cNvPr>
          <p:cNvSpPr txBox="1">
            <a:spLocks/>
          </p:cNvSpPr>
          <p:nvPr/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1600" smtClean="0"/>
              <a:pPr/>
              <a:t>8</a:t>
            </a:fld>
            <a:endParaRPr lang="en-US" sz="16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BB44E0A-ACFB-47AF-84DE-92334032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pPr algn="just"/>
            <a:r>
              <a:rPr lang="en-US" dirty="0"/>
              <a:t>We have to localize the robot in a map, can we choose the maximum range of the map?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robot should “walk” with a defined rote or should we tell the robot “go to a walk of 30 seconds and come back?”</a:t>
            </a:r>
          </a:p>
          <a:p>
            <a:pPr algn="just"/>
            <a:endParaRPr lang="en-US" dirty="0"/>
          </a:p>
          <a:p>
            <a:pPr algn="just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3347070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289</TotalTime>
  <Words>332</Words>
  <Application>Microsoft Office PowerPoint</Application>
  <PresentationFormat>Widescreen</PresentationFormat>
  <Paragraphs>61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Cambria Math</vt:lpstr>
      <vt:lpstr>Trebuchet MS</vt:lpstr>
      <vt:lpstr>Wingdings 3</vt:lpstr>
      <vt:lpstr>Facet</vt:lpstr>
      <vt:lpstr>2^nd  Project Presentation</vt:lpstr>
      <vt:lpstr>Localization Project </vt:lpstr>
      <vt:lpstr>Laser Range Finder</vt:lpstr>
      <vt:lpstr>Robot Moving</vt:lpstr>
      <vt:lpstr>Planning(1) – October 10</vt:lpstr>
      <vt:lpstr>Planning(2) – October 24</vt:lpstr>
      <vt:lpstr>Next Evaluation – November 7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</dc:title>
  <dc:creator>Ruben Tadeia</dc:creator>
  <cp:lastModifiedBy>Ruben Tadeia</cp:lastModifiedBy>
  <cp:revision>37</cp:revision>
  <dcterms:created xsi:type="dcterms:W3CDTF">2017-10-10T07:50:45Z</dcterms:created>
  <dcterms:modified xsi:type="dcterms:W3CDTF">2017-10-24T18:19:14Z</dcterms:modified>
</cp:coreProperties>
</file>

<file path=docProps/thumbnail.jpeg>
</file>